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B7EBFD"/>
    <a:srgbClr val="A1E6FA"/>
    <a:srgbClr val="7CC546"/>
    <a:srgbClr val="2796D2"/>
    <a:srgbClr val="27FAD2"/>
    <a:srgbClr val="39B5E6"/>
    <a:srgbClr val="3AB0E1"/>
    <a:srgbClr val="FF6421"/>
    <a:srgbClr val="FFD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86441" autoAdjust="0"/>
  </p:normalViewPr>
  <p:slideViewPr>
    <p:cSldViewPr>
      <p:cViewPr varScale="1">
        <p:scale>
          <a:sx n="58" d="100"/>
          <a:sy n="58" d="100"/>
        </p:scale>
        <p:origin x="108" y="3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45F4-1E47-419E-83BD-338D7A7A72F9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38397-AC64-4711-95C6-41D8CDBA1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8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2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10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96000" y="4364265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1896000" y="165099"/>
            <a:ext cx="10296000" cy="41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4113" y="1628800"/>
            <a:ext cx="9504000" cy="2520000"/>
          </a:xfrm>
          <a:ln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113" y="4508265"/>
            <a:ext cx="9504000" cy="1512000"/>
          </a:xfrm>
          <a:prstGeom prst="rect">
            <a:avLst/>
          </a:prstGeom>
          <a:ln>
            <a:noFill/>
          </a:ln>
        </p:spPr>
        <p:txBody>
          <a:bodyPr lIns="72000" tIns="36000" rIns="72000" bIns="36000"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12000" y="4364265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2012000" y="165099"/>
            <a:ext cx="180000" cy="4104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2F5A9E8-1F6C-46EE-AEA9-B123BDF18353}"/>
              </a:ext>
            </a:extLst>
          </p:cNvPr>
          <p:cNvGrpSpPr/>
          <p:nvPr/>
        </p:nvGrpSpPr>
        <p:grpSpPr>
          <a:xfrm>
            <a:off x="228773" y="0"/>
            <a:ext cx="546567" cy="6858001"/>
            <a:chOff x="228773" y="0"/>
            <a:chExt cx="546567" cy="68580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DDFD272-0ABD-43E7-BBF9-0FDFE18B96F8}"/>
                </a:ext>
              </a:extLst>
            </p:cNvPr>
            <p:cNvSpPr/>
            <p:nvPr/>
          </p:nvSpPr>
          <p:spPr>
            <a:xfrm>
              <a:off x="244227" y="1"/>
              <a:ext cx="107383" cy="3331573"/>
            </a:xfrm>
            <a:custGeom>
              <a:avLst/>
              <a:gdLst>
                <a:gd name="connsiteX0" fmla="*/ 18329 w 107383"/>
                <a:gd name="connsiteY0" fmla="*/ 0 h 3331573"/>
                <a:gd name="connsiteX1" fmla="*/ 100556 w 107383"/>
                <a:gd name="connsiteY1" fmla="*/ 0 h 3331573"/>
                <a:gd name="connsiteX2" fmla="*/ 101851 w 107383"/>
                <a:gd name="connsiteY2" fmla="*/ 75787 h 3331573"/>
                <a:gd name="connsiteX3" fmla="*/ 107383 w 107383"/>
                <a:gd name="connsiteY3" fmla="*/ 848236 h 3331573"/>
                <a:gd name="connsiteX4" fmla="*/ 44111 w 107383"/>
                <a:gd name="connsiteY4" fmla="*/ 3266810 h 3331573"/>
                <a:gd name="connsiteX5" fmla="*/ 39154 w 107383"/>
                <a:gd name="connsiteY5" fmla="*/ 3331573 h 3331573"/>
                <a:gd name="connsiteX6" fmla="*/ 36894 w 107383"/>
                <a:gd name="connsiteY6" fmla="*/ 3288200 h 3331573"/>
                <a:gd name="connsiteX7" fmla="*/ 0 w 107383"/>
                <a:gd name="connsiteY7" fmla="*/ 1375833 h 3331573"/>
                <a:gd name="connsiteX8" fmla="*/ 16976 w 107383"/>
                <a:gd name="connsiteY8" fmla="*/ 44467 h 3331573"/>
                <a:gd name="connsiteX9" fmla="*/ 18329 w 107383"/>
                <a:gd name="connsiteY9" fmla="*/ 0 h 33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331573">
                  <a:moveTo>
                    <a:pt x="18329" y="0"/>
                  </a:moveTo>
                  <a:lnTo>
                    <a:pt x="100556" y="0"/>
                  </a:lnTo>
                  <a:lnTo>
                    <a:pt x="101851" y="75787"/>
                  </a:lnTo>
                  <a:cubicBezTo>
                    <a:pt x="105470" y="324021"/>
                    <a:pt x="107383" y="582592"/>
                    <a:pt x="107383" y="848236"/>
                  </a:cubicBezTo>
                  <a:cubicBezTo>
                    <a:pt x="107383" y="1792748"/>
                    <a:pt x="83204" y="2647843"/>
                    <a:pt x="44111" y="3266810"/>
                  </a:cubicBezTo>
                  <a:lnTo>
                    <a:pt x="39154" y="3331573"/>
                  </a:lnTo>
                  <a:lnTo>
                    <a:pt x="36894" y="3288200"/>
                  </a:lnTo>
                  <a:cubicBezTo>
                    <a:pt x="13601" y="2742304"/>
                    <a:pt x="0" y="2084217"/>
                    <a:pt x="0" y="1375833"/>
                  </a:cubicBezTo>
                  <a:cubicBezTo>
                    <a:pt x="0" y="903577"/>
                    <a:pt x="6045" y="453675"/>
                    <a:pt x="16976" y="44467"/>
                  </a:cubicBezTo>
                  <a:lnTo>
                    <a:pt x="1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E04C011-D112-47FE-8640-B91202D1AA4B}"/>
                </a:ext>
              </a:extLst>
            </p:cNvPr>
            <p:cNvSpPr/>
            <p:nvPr/>
          </p:nvSpPr>
          <p:spPr>
            <a:xfrm>
              <a:off x="419518" y="1"/>
              <a:ext cx="63250" cy="746661"/>
            </a:xfrm>
            <a:custGeom>
              <a:avLst/>
              <a:gdLst>
                <a:gd name="connsiteX0" fmla="*/ 0 w 63250"/>
                <a:gd name="connsiteY0" fmla="*/ 0 h 746661"/>
                <a:gd name="connsiteX1" fmla="*/ 63250 w 63250"/>
                <a:gd name="connsiteY1" fmla="*/ 0 h 746661"/>
                <a:gd name="connsiteX2" fmla="*/ 56509 w 63250"/>
                <a:gd name="connsiteY2" fmla="*/ 175691 h 746661"/>
                <a:gd name="connsiteX3" fmla="*/ 30130 w 63250"/>
                <a:gd name="connsiteY3" fmla="*/ 681898 h 746661"/>
                <a:gd name="connsiteX4" fmla="*/ 25173 w 63250"/>
                <a:gd name="connsiteY4" fmla="*/ 746661 h 746661"/>
                <a:gd name="connsiteX5" fmla="*/ 22913 w 63250"/>
                <a:gd name="connsiteY5" fmla="*/ 703288 h 746661"/>
                <a:gd name="connsiteX6" fmla="*/ 1003 w 63250"/>
                <a:gd name="connsiteY6" fmla="*/ 45088 h 746661"/>
                <a:gd name="connsiteX7" fmla="*/ 0 w 63250"/>
                <a:gd name="connsiteY7" fmla="*/ 0 h 74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250" h="746661">
                  <a:moveTo>
                    <a:pt x="0" y="0"/>
                  </a:moveTo>
                  <a:lnTo>
                    <a:pt x="63250" y="0"/>
                  </a:lnTo>
                  <a:lnTo>
                    <a:pt x="56509" y="175691"/>
                  </a:lnTo>
                  <a:cubicBezTo>
                    <a:pt x="48744" y="357656"/>
                    <a:pt x="39903" y="527156"/>
                    <a:pt x="30130" y="681898"/>
                  </a:cubicBezTo>
                  <a:lnTo>
                    <a:pt x="25173" y="746661"/>
                  </a:lnTo>
                  <a:lnTo>
                    <a:pt x="22913" y="703288"/>
                  </a:lnTo>
                  <a:cubicBezTo>
                    <a:pt x="14178" y="498577"/>
                    <a:pt x="6806" y="278089"/>
                    <a:pt x="1003" y="450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A9956BD-9B2C-47C1-9E66-CF5A588A85DF}"/>
                </a:ext>
              </a:extLst>
            </p:cNvPr>
            <p:cNvSpPr/>
            <p:nvPr/>
          </p:nvSpPr>
          <p:spPr>
            <a:xfrm>
              <a:off x="545085" y="0"/>
              <a:ext cx="103760" cy="1900698"/>
            </a:xfrm>
            <a:custGeom>
              <a:avLst/>
              <a:gdLst>
                <a:gd name="connsiteX0" fmla="*/ 0 w 103760"/>
                <a:gd name="connsiteY0" fmla="*/ 0 h 1900698"/>
                <a:gd name="connsiteX1" fmla="*/ 103760 w 103760"/>
                <a:gd name="connsiteY1" fmla="*/ 0 h 1900698"/>
                <a:gd name="connsiteX2" fmla="*/ 102731 w 103760"/>
                <a:gd name="connsiteY2" fmla="*/ 106687 h 1900698"/>
                <a:gd name="connsiteX3" fmla="*/ 43848 w 103760"/>
                <a:gd name="connsiteY3" fmla="*/ 1835935 h 1900698"/>
                <a:gd name="connsiteX4" fmla="*/ 38891 w 103760"/>
                <a:gd name="connsiteY4" fmla="*/ 1900698 h 1900698"/>
                <a:gd name="connsiteX5" fmla="*/ 36631 w 103760"/>
                <a:gd name="connsiteY5" fmla="*/ 1857325 h 1900698"/>
                <a:gd name="connsiteX6" fmla="*/ 2226 w 103760"/>
                <a:gd name="connsiteY6" fmla="*/ 465848 h 1900698"/>
                <a:gd name="connsiteX7" fmla="*/ 0 w 103760"/>
                <a:gd name="connsiteY7" fmla="*/ 0 h 190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60" h="1900698">
                  <a:moveTo>
                    <a:pt x="0" y="0"/>
                  </a:moveTo>
                  <a:lnTo>
                    <a:pt x="103760" y="0"/>
                  </a:lnTo>
                  <a:lnTo>
                    <a:pt x="102731" y="106687"/>
                  </a:lnTo>
                  <a:cubicBezTo>
                    <a:pt x="94098" y="774662"/>
                    <a:pt x="73168" y="1371710"/>
                    <a:pt x="43848" y="1835935"/>
                  </a:cubicBezTo>
                  <a:lnTo>
                    <a:pt x="38891" y="1900698"/>
                  </a:lnTo>
                  <a:lnTo>
                    <a:pt x="36631" y="1857325"/>
                  </a:lnTo>
                  <a:cubicBezTo>
                    <a:pt x="19161" y="1447903"/>
                    <a:pt x="7143" y="975374"/>
                    <a:pt x="2226" y="465848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74834A4-5118-452E-A673-F973124F9FBE}"/>
                </a:ext>
              </a:extLst>
            </p:cNvPr>
            <p:cNvSpPr/>
            <p:nvPr/>
          </p:nvSpPr>
          <p:spPr>
            <a:xfrm>
              <a:off x="667957" y="0"/>
              <a:ext cx="107383" cy="3848338"/>
            </a:xfrm>
            <a:custGeom>
              <a:avLst/>
              <a:gdLst>
                <a:gd name="connsiteX0" fmla="*/ 36135 w 107383"/>
                <a:gd name="connsiteY0" fmla="*/ 0 h 3848338"/>
                <a:gd name="connsiteX1" fmla="*/ 89337 w 107383"/>
                <a:gd name="connsiteY1" fmla="*/ 0 h 3848338"/>
                <a:gd name="connsiteX2" fmla="*/ 92399 w 107383"/>
                <a:gd name="connsiteY2" fmla="*/ 110834 h 3848338"/>
                <a:gd name="connsiteX3" fmla="*/ 107383 w 107383"/>
                <a:gd name="connsiteY3" fmla="*/ 1365001 h 3848338"/>
                <a:gd name="connsiteX4" fmla="*/ 44111 w 107383"/>
                <a:gd name="connsiteY4" fmla="*/ 3783575 h 3848338"/>
                <a:gd name="connsiteX5" fmla="*/ 39154 w 107383"/>
                <a:gd name="connsiteY5" fmla="*/ 3848338 h 3848338"/>
                <a:gd name="connsiteX6" fmla="*/ 36894 w 107383"/>
                <a:gd name="connsiteY6" fmla="*/ 3804965 h 3848338"/>
                <a:gd name="connsiteX7" fmla="*/ 0 w 107383"/>
                <a:gd name="connsiteY7" fmla="*/ 1892598 h 3848338"/>
                <a:gd name="connsiteX8" fmla="*/ 26073 w 107383"/>
                <a:gd name="connsiteY8" fmla="*/ 262242 h 3848338"/>
                <a:gd name="connsiteX9" fmla="*/ 36135 w 107383"/>
                <a:gd name="connsiteY9" fmla="*/ 0 h 38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848338">
                  <a:moveTo>
                    <a:pt x="36135" y="0"/>
                  </a:moveTo>
                  <a:lnTo>
                    <a:pt x="89337" y="0"/>
                  </a:lnTo>
                  <a:lnTo>
                    <a:pt x="92399" y="110834"/>
                  </a:lnTo>
                  <a:cubicBezTo>
                    <a:pt x="102070" y="499168"/>
                    <a:pt x="107383" y="922261"/>
                    <a:pt x="107383" y="1365001"/>
                  </a:cubicBezTo>
                  <a:cubicBezTo>
                    <a:pt x="107383" y="2309513"/>
                    <a:pt x="83204" y="3164608"/>
                    <a:pt x="44111" y="3783575"/>
                  </a:cubicBezTo>
                  <a:lnTo>
                    <a:pt x="39154" y="3848338"/>
                  </a:lnTo>
                  <a:lnTo>
                    <a:pt x="36894" y="3804965"/>
                  </a:lnTo>
                  <a:cubicBezTo>
                    <a:pt x="13601" y="3259069"/>
                    <a:pt x="0" y="2600982"/>
                    <a:pt x="0" y="1892598"/>
                  </a:cubicBezTo>
                  <a:cubicBezTo>
                    <a:pt x="0" y="1302278"/>
                    <a:pt x="9445" y="746886"/>
                    <a:pt x="26073" y="262242"/>
                  </a:cubicBezTo>
                  <a:lnTo>
                    <a:pt x="3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94B5DC7-22FC-4340-97A6-7D14350DA78C}"/>
                </a:ext>
              </a:extLst>
            </p:cNvPr>
            <p:cNvSpPr/>
            <p:nvPr/>
          </p:nvSpPr>
          <p:spPr>
            <a:xfrm>
              <a:off x="378128" y="837734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0833C6B-342F-4188-9E00-735BC6BDB714}"/>
                </a:ext>
              </a:extLst>
            </p:cNvPr>
            <p:cNvSpPr/>
            <p:nvPr/>
          </p:nvSpPr>
          <p:spPr>
            <a:xfrm>
              <a:off x="516153" y="1929261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E866B68-FA23-4C12-88A4-4833117B733C}"/>
                </a:ext>
              </a:extLst>
            </p:cNvPr>
            <p:cNvSpPr/>
            <p:nvPr/>
          </p:nvSpPr>
          <p:spPr>
            <a:xfrm>
              <a:off x="228773" y="3429000"/>
              <a:ext cx="107383" cy="3429000"/>
            </a:xfrm>
            <a:custGeom>
              <a:avLst/>
              <a:gdLst>
                <a:gd name="connsiteX0" fmla="*/ 68229 w 107383"/>
                <a:gd name="connsiteY0" fmla="*/ 0 h 3429000"/>
                <a:gd name="connsiteX1" fmla="*/ 70490 w 107383"/>
                <a:gd name="connsiteY1" fmla="*/ 43373 h 3429000"/>
                <a:gd name="connsiteX2" fmla="*/ 107383 w 107383"/>
                <a:gd name="connsiteY2" fmla="*/ 1955740 h 3429000"/>
                <a:gd name="connsiteX3" fmla="*/ 90407 w 107383"/>
                <a:gd name="connsiteY3" fmla="*/ 3287106 h 3429000"/>
                <a:gd name="connsiteX4" fmla="*/ 86090 w 107383"/>
                <a:gd name="connsiteY4" fmla="*/ 3429000 h 3429000"/>
                <a:gd name="connsiteX5" fmla="*/ 8491 w 107383"/>
                <a:gd name="connsiteY5" fmla="*/ 3429000 h 3429000"/>
                <a:gd name="connsiteX6" fmla="*/ 5532 w 107383"/>
                <a:gd name="connsiteY6" fmla="*/ 3255786 h 3429000"/>
                <a:gd name="connsiteX7" fmla="*/ 0 w 107383"/>
                <a:gd name="connsiteY7" fmla="*/ 2483337 h 3429000"/>
                <a:gd name="connsiteX8" fmla="*/ 63272 w 107383"/>
                <a:gd name="connsiteY8" fmla="*/ 64763 h 3429000"/>
                <a:gd name="connsiteX9" fmla="*/ 68229 w 107383"/>
                <a:gd name="connsiteY9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429000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427996"/>
                    <a:pt x="101338" y="2877898"/>
                    <a:pt x="90407" y="3287106"/>
                  </a:cubicBezTo>
                  <a:lnTo>
                    <a:pt x="86090" y="3429000"/>
                  </a:lnTo>
                  <a:lnTo>
                    <a:pt x="8491" y="3429000"/>
                  </a:lnTo>
                  <a:lnTo>
                    <a:pt x="5532" y="3255786"/>
                  </a:lnTo>
                  <a:cubicBezTo>
                    <a:pt x="1913" y="3007552"/>
                    <a:pt x="0" y="274898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DFC8904-6DDC-43B0-9A5A-52D7172CC95A}"/>
                </a:ext>
              </a:extLst>
            </p:cNvPr>
            <p:cNvSpPr/>
            <p:nvPr/>
          </p:nvSpPr>
          <p:spPr>
            <a:xfrm>
              <a:off x="648808" y="3944726"/>
              <a:ext cx="107383" cy="2913274"/>
            </a:xfrm>
            <a:custGeom>
              <a:avLst/>
              <a:gdLst>
                <a:gd name="connsiteX0" fmla="*/ 68229 w 107383"/>
                <a:gd name="connsiteY0" fmla="*/ 0 h 2913274"/>
                <a:gd name="connsiteX1" fmla="*/ 70490 w 107383"/>
                <a:gd name="connsiteY1" fmla="*/ 43373 h 2913274"/>
                <a:gd name="connsiteX2" fmla="*/ 107383 w 107383"/>
                <a:gd name="connsiteY2" fmla="*/ 1955740 h 2913274"/>
                <a:gd name="connsiteX3" fmla="*/ 102994 w 107383"/>
                <a:gd name="connsiteY3" fmla="*/ 2645066 h 2913274"/>
                <a:gd name="connsiteX4" fmla="*/ 98639 w 107383"/>
                <a:gd name="connsiteY4" fmla="*/ 2913274 h 2913274"/>
                <a:gd name="connsiteX5" fmla="*/ 2054 w 107383"/>
                <a:gd name="connsiteY5" fmla="*/ 2913274 h 2913274"/>
                <a:gd name="connsiteX6" fmla="*/ 0 w 107383"/>
                <a:gd name="connsiteY6" fmla="*/ 2483337 h 2913274"/>
                <a:gd name="connsiteX7" fmla="*/ 63272 w 107383"/>
                <a:gd name="connsiteY7" fmla="*/ 64763 h 2913274"/>
                <a:gd name="connsiteX8" fmla="*/ 68229 w 107383"/>
                <a:gd name="connsiteY8" fmla="*/ 0 h 291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2913274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191868"/>
                    <a:pt x="105872" y="2422407"/>
                    <a:pt x="102994" y="2645066"/>
                  </a:cubicBezTo>
                  <a:lnTo>
                    <a:pt x="98639" y="2913274"/>
                  </a:lnTo>
                  <a:lnTo>
                    <a:pt x="2054" y="2913274"/>
                  </a:lnTo>
                  <a:lnTo>
                    <a:pt x="0" y="2483337"/>
                  </a:ln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1EA25B1-7AAA-476D-BC7E-9E2B7A698117}"/>
                </a:ext>
              </a:extLst>
            </p:cNvPr>
            <p:cNvSpPr/>
            <p:nvPr/>
          </p:nvSpPr>
          <p:spPr>
            <a:xfrm>
              <a:off x="361227" y="5367884"/>
              <a:ext cx="95834" cy="1490116"/>
            </a:xfrm>
            <a:custGeom>
              <a:avLst/>
              <a:gdLst>
                <a:gd name="connsiteX0" fmla="*/ 58905 w 95834"/>
                <a:gd name="connsiteY0" fmla="*/ 0 h 1490116"/>
                <a:gd name="connsiteX1" fmla="*/ 61166 w 95834"/>
                <a:gd name="connsiteY1" fmla="*/ 43373 h 1490116"/>
                <a:gd name="connsiteX2" fmla="*/ 95570 w 95834"/>
                <a:gd name="connsiteY2" fmla="*/ 1434850 h 1490116"/>
                <a:gd name="connsiteX3" fmla="*/ 95834 w 95834"/>
                <a:gd name="connsiteY3" fmla="*/ 1490116 h 1490116"/>
                <a:gd name="connsiteX4" fmla="*/ 0 w 95834"/>
                <a:gd name="connsiteY4" fmla="*/ 1490116 h 1490116"/>
                <a:gd name="connsiteX5" fmla="*/ 388 w 95834"/>
                <a:gd name="connsiteY5" fmla="*/ 1466221 h 1490116"/>
                <a:gd name="connsiteX6" fmla="*/ 53948 w 95834"/>
                <a:gd name="connsiteY6" fmla="*/ 64763 h 1490116"/>
                <a:gd name="connsiteX7" fmla="*/ 58905 w 95834"/>
                <a:gd name="connsiteY7" fmla="*/ 0 h 149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" h="1490116">
                  <a:moveTo>
                    <a:pt x="58905" y="0"/>
                  </a:moveTo>
                  <a:lnTo>
                    <a:pt x="61166" y="43373"/>
                  </a:lnTo>
                  <a:cubicBezTo>
                    <a:pt x="78635" y="452795"/>
                    <a:pt x="90653" y="925324"/>
                    <a:pt x="95570" y="1434850"/>
                  </a:cubicBezTo>
                  <a:lnTo>
                    <a:pt x="95834" y="1490116"/>
                  </a:lnTo>
                  <a:lnTo>
                    <a:pt x="0" y="1490116"/>
                  </a:lnTo>
                  <a:lnTo>
                    <a:pt x="388" y="1466221"/>
                  </a:lnTo>
                  <a:cubicBezTo>
                    <a:pt x="10908" y="930709"/>
                    <a:pt x="29515" y="451617"/>
                    <a:pt x="53948" y="64763"/>
                  </a:cubicBezTo>
                  <a:lnTo>
                    <a:pt x="5890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42BC99A-2B10-48B0-AA12-BD206E570B21}"/>
                </a:ext>
              </a:extLst>
            </p:cNvPr>
            <p:cNvSpPr/>
            <p:nvPr/>
          </p:nvSpPr>
          <p:spPr>
            <a:xfrm>
              <a:off x="539070" y="6484670"/>
              <a:ext cx="36648" cy="373331"/>
            </a:xfrm>
            <a:custGeom>
              <a:avLst/>
              <a:gdLst>
                <a:gd name="connsiteX0" fmla="*/ 14647 w 36648"/>
                <a:gd name="connsiteY0" fmla="*/ 0 h 373331"/>
                <a:gd name="connsiteX1" fmla="*/ 19604 w 36648"/>
                <a:gd name="connsiteY1" fmla="*/ 64763 h 373331"/>
                <a:gd name="connsiteX2" fmla="*/ 33547 w 36648"/>
                <a:gd name="connsiteY2" fmla="*/ 307658 h 373331"/>
                <a:gd name="connsiteX3" fmla="*/ 36648 w 36648"/>
                <a:gd name="connsiteY3" fmla="*/ 373331 h 373331"/>
                <a:gd name="connsiteX4" fmla="*/ 0 w 36648"/>
                <a:gd name="connsiteY4" fmla="*/ 373331 h 373331"/>
                <a:gd name="connsiteX5" fmla="*/ 333 w 36648"/>
                <a:gd name="connsiteY5" fmla="*/ 361864 h 373331"/>
                <a:gd name="connsiteX6" fmla="*/ 12387 w 36648"/>
                <a:gd name="connsiteY6" fmla="*/ 43373 h 373331"/>
                <a:gd name="connsiteX7" fmla="*/ 14647 w 36648"/>
                <a:gd name="connsiteY7" fmla="*/ 0 h 37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8" h="373331">
                  <a:moveTo>
                    <a:pt x="14647" y="0"/>
                  </a:moveTo>
                  <a:lnTo>
                    <a:pt x="19604" y="64763"/>
                  </a:lnTo>
                  <a:cubicBezTo>
                    <a:pt x="24491" y="142134"/>
                    <a:pt x="29144" y="223194"/>
                    <a:pt x="33547" y="307658"/>
                  </a:cubicBezTo>
                  <a:lnTo>
                    <a:pt x="36648" y="373331"/>
                  </a:lnTo>
                  <a:lnTo>
                    <a:pt x="0" y="373331"/>
                  </a:lnTo>
                  <a:lnTo>
                    <a:pt x="333" y="361864"/>
                  </a:lnTo>
                  <a:cubicBezTo>
                    <a:pt x="3993" y="252028"/>
                    <a:pt x="8020" y="145728"/>
                    <a:pt x="12387" y="43373"/>
                  </a:cubicBezTo>
                  <a:lnTo>
                    <a:pt x="14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293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4" userDrawn="1">
          <p15:clr>
            <a:srgbClr val="FBAE40"/>
          </p15:clr>
        </p15:guide>
        <p15:guide id="5" orient="horz" pos="4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2590886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türk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103387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1139870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95324" y="1476000"/>
            <a:ext cx="5244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28000" y="1476000"/>
            <a:ext cx="5268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11139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695324" y="1477432"/>
            <a:ext cx="10801351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67063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1476820"/>
            <a:ext cx="10944225" cy="4680000"/>
          </a:xfrm>
          <a:prstGeom prst="rect">
            <a:avLst/>
          </a:prstGeom>
          <a:noFill/>
        </p:spPr>
        <p:txBody>
          <a:bodyPr vert="horz" lIns="72000" tIns="36000" rIns="72000" bIns="3600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115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7095173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2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8434334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8053261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6516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032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6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/>
          </p:nvPr>
        </p:nvSpPr>
        <p:spPr>
          <a:xfrm>
            <a:off x="6516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612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7"/>
          </p:nvPr>
        </p:nvSpPr>
        <p:spPr>
          <a:xfrm>
            <a:off x="612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923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1960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z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08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88752"/>
            <a:ext cx="10944000" cy="1008000"/>
          </a:xfrm>
          <a:prstGeom prst="rect">
            <a:avLst/>
          </a:prstGeom>
          <a:noFill/>
          <a:ln>
            <a:noFill/>
          </a:ln>
        </p:spPr>
        <p:txBody>
          <a:bodyPr vert="horz" lIns="72000" tIns="36000" rIns="72000" bIns="3600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612000" y="1476000"/>
            <a:ext cx="10944000" cy="4680000"/>
          </a:xfrm>
          <a:prstGeom prst="rect">
            <a:avLst/>
          </a:prstGeom>
        </p:spPr>
        <p:txBody>
          <a:bodyPr vert="horz" lIns="72000" tIns="36000" rIns="72000" bIns="3600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>
          <a:xfrm flipV="1">
            <a:off x="-14400" y="6495385"/>
            <a:ext cx="12192000" cy="424313"/>
          </a:xfrm>
          <a:prstGeom prst="rect">
            <a:avLst/>
          </a:prstGeom>
          <a:solidFill>
            <a:srgbClr val="87878C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975" dir="5400000" algn="tl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888" y="6534489"/>
            <a:ext cx="7861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4231" y="6534489"/>
            <a:ext cx="1198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3873" y="6151236"/>
            <a:ext cx="407369" cy="4243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00" b="0">
                <a:solidFill>
                  <a:schemeClr val="accent1"/>
                </a:solidFill>
              </a:defRPr>
            </a:lvl1pPr>
          </a:lstStyle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47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7188" indent="-357188" algn="l" defTabSz="609585" rtl="0" eaLnBrk="1" latinLnBrk="0" hangingPunct="1">
        <a:spcBef>
          <a:spcPct val="20000"/>
        </a:spcBef>
        <a:spcAft>
          <a:spcPts val="800"/>
        </a:spcAft>
        <a:buClr>
          <a:schemeClr val="accent1"/>
        </a:buClr>
        <a:buSzPct val="100000"/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0838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366713" algn="l" defTabSz="609585" rtl="0" eaLnBrk="1" latinLnBrk="0" hangingPunct="1">
        <a:spcBef>
          <a:spcPct val="20000"/>
        </a:spcBef>
        <a:spcAft>
          <a:spcPts val="800"/>
        </a:spcAft>
        <a:buClr>
          <a:schemeClr val="accent6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94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04" userDrawn="1">
          <p15:clr>
            <a:srgbClr val="F26B43"/>
          </p15:clr>
        </p15:guide>
        <p15:guide id="6" orient="horz" pos="3877" userDrawn="1">
          <p15:clr>
            <a:srgbClr val="F26B43"/>
          </p15:clr>
        </p15:guide>
        <p15:guide id="7" pos="380" userDrawn="1">
          <p15:clr>
            <a:srgbClr val="F26B43"/>
          </p15:clr>
        </p15:guide>
        <p15:guide id="8" pos="73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Multimedia-Dateien per Trigger-Animation starten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Ute Simon</a:t>
            </a:r>
          </a:p>
        </p:txBody>
      </p:sp>
    </p:spTree>
    <p:extLst>
      <p:ext uri="{BB962C8B-B14F-4D97-AF65-F5344CB8AC3E}">
        <p14:creationId xmlns:p14="http://schemas.microsoft.com/office/powerpoint/2010/main" val="87287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2</a:t>
            </a:fld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2712353" y="2148460"/>
            <a:ext cx="790431" cy="1264012"/>
            <a:chOff x="6691456" y="-1181505"/>
            <a:chExt cx="4728457" cy="7561485"/>
          </a:xfrm>
        </p:grpSpPr>
        <p:sp>
          <p:nvSpPr>
            <p:cNvPr id="17" name="Freihandform: Form 16"/>
            <p:cNvSpPr/>
            <p:nvPr/>
          </p:nvSpPr>
          <p:spPr>
            <a:xfrm>
              <a:off x="6691456" y="919524"/>
              <a:ext cx="1869091" cy="5460456"/>
            </a:xfrm>
            <a:custGeom>
              <a:avLst/>
              <a:gdLst>
                <a:gd name="connsiteX0" fmla="*/ 1725046 w 1869091"/>
                <a:gd name="connsiteY0" fmla="*/ 0 h 5460456"/>
                <a:gd name="connsiteX1" fmla="*/ 1869062 w 1869091"/>
                <a:gd name="connsiteY1" fmla="*/ 0 h 5460456"/>
                <a:gd name="connsiteX2" fmla="*/ 1869062 w 1869091"/>
                <a:gd name="connsiteY2" fmla="*/ 4551094 h 5460456"/>
                <a:gd name="connsiteX3" fmla="*/ 1869091 w 1869091"/>
                <a:gd name="connsiteY3" fmla="*/ 4551301 h 5460456"/>
                <a:gd name="connsiteX4" fmla="*/ 1869062 w 1869091"/>
                <a:gd name="connsiteY4" fmla="*/ 4554512 h 5460456"/>
                <a:gd name="connsiteX5" fmla="*/ 1869062 w 1869091"/>
                <a:gd name="connsiteY5" fmla="*/ 4608512 h 5460456"/>
                <a:gd name="connsiteX6" fmla="*/ 1868580 w 1869091"/>
                <a:gd name="connsiteY6" fmla="*/ 4608512 h 5460456"/>
                <a:gd name="connsiteX7" fmla="*/ 1868510 w 1869091"/>
                <a:gd name="connsiteY7" fmla="*/ 4616254 h 5460456"/>
                <a:gd name="connsiteX8" fmla="*/ 1162080 w 1869091"/>
                <a:gd name="connsiteY8" fmla="*/ 5363816 h 5460456"/>
                <a:gd name="connsiteX9" fmla="*/ 28226 w 1869091"/>
                <a:gd name="connsiteY9" fmla="*/ 5126550 h 5460456"/>
                <a:gd name="connsiteX10" fmla="*/ 707892 w 1869091"/>
                <a:gd name="connsiteY10" fmla="*/ 4188480 h 5460456"/>
                <a:gd name="connsiteX11" fmla="*/ 1682092 w 1869091"/>
                <a:gd name="connsiteY11" fmla="*/ 4224536 h 5460456"/>
                <a:gd name="connsiteX12" fmla="*/ 1725046 w 1869091"/>
                <a:gd name="connsiteY12" fmla="*/ 4259840 h 546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091" h="5460456">
                  <a:moveTo>
                    <a:pt x="1725046" y="0"/>
                  </a:moveTo>
                  <a:lnTo>
                    <a:pt x="1869062" y="0"/>
                  </a:lnTo>
                  <a:lnTo>
                    <a:pt x="1869062" y="4551094"/>
                  </a:lnTo>
                  <a:lnTo>
                    <a:pt x="1869091" y="4551301"/>
                  </a:lnTo>
                  <a:lnTo>
                    <a:pt x="1869062" y="4554512"/>
                  </a:lnTo>
                  <a:lnTo>
                    <a:pt x="1869062" y="4608512"/>
                  </a:lnTo>
                  <a:lnTo>
                    <a:pt x="1868580" y="4608512"/>
                  </a:lnTo>
                  <a:lnTo>
                    <a:pt x="1868510" y="4616254"/>
                  </a:lnTo>
                  <a:cubicBezTo>
                    <a:pt x="1846147" y="4899840"/>
                    <a:pt x="1568971" y="5206580"/>
                    <a:pt x="1162080" y="5363816"/>
                  </a:cubicBezTo>
                  <a:cubicBezTo>
                    <a:pt x="661291" y="5557337"/>
                    <a:pt x="153647" y="5451109"/>
                    <a:pt x="28226" y="5126550"/>
                  </a:cubicBezTo>
                  <a:cubicBezTo>
                    <a:pt x="-97194" y="4801990"/>
                    <a:pt x="207103" y="4382002"/>
                    <a:pt x="707892" y="4188480"/>
                  </a:cubicBezTo>
                  <a:cubicBezTo>
                    <a:pt x="1083484" y="4043339"/>
                    <a:pt x="1462931" y="4066808"/>
                    <a:pt x="1682092" y="4224536"/>
                  </a:cubicBezTo>
                  <a:lnTo>
                    <a:pt x="1725046" y="4259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reihandform: Form 17"/>
            <p:cNvSpPr/>
            <p:nvPr/>
          </p:nvSpPr>
          <p:spPr>
            <a:xfrm>
              <a:off x="9550822" y="-1181505"/>
              <a:ext cx="1869091" cy="5460453"/>
            </a:xfrm>
            <a:custGeom>
              <a:avLst/>
              <a:gdLst>
                <a:gd name="connsiteX0" fmla="*/ 1725046 w 1869091"/>
                <a:gd name="connsiteY0" fmla="*/ 0 h 5460456"/>
                <a:gd name="connsiteX1" fmla="*/ 1869062 w 1869091"/>
                <a:gd name="connsiteY1" fmla="*/ 0 h 5460456"/>
                <a:gd name="connsiteX2" fmla="*/ 1869062 w 1869091"/>
                <a:gd name="connsiteY2" fmla="*/ 4551094 h 5460456"/>
                <a:gd name="connsiteX3" fmla="*/ 1869091 w 1869091"/>
                <a:gd name="connsiteY3" fmla="*/ 4551301 h 5460456"/>
                <a:gd name="connsiteX4" fmla="*/ 1869062 w 1869091"/>
                <a:gd name="connsiteY4" fmla="*/ 4554512 h 5460456"/>
                <a:gd name="connsiteX5" fmla="*/ 1869062 w 1869091"/>
                <a:gd name="connsiteY5" fmla="*/ 4608512 h 5460456"/>
                <a:gd name="connsiteX6" fmla="*/ 1868580 w 1869091"/>
                <a:gd name="connsiteY6" fmla="*/ 4608512 h 5460456"/>
                <a:gd name="connsiteX7" fmla="*/ 1868510 w 1869091"/>
                <a:gd name="connsiteY7" fmla="*/ 4616254 h 5460456"/>
                <a:gd name="connsiteX8" fmla="*/ 1162080 w 1869091"/>
                <a:gd name="connsiteY8" fmla="*/ 5363816 h 5460456"/>
                <a:gd name="connsiteX9" fmla="*/ 28226 w 1869091"/>
                <a:gd name="connsiteY9" fmla="*/ 5126550 h 5460456"/>
                <a:gd name="connsiteX10" fmla="*/ 707892 w 1869091"/>
                <a:gd name="connsiteY10" fmla="*/ 4188480 h 5460456"/>
                <a:gd name="connsiteX11" fmla="*/ 1682092 w 1869091"/>
                <a:gd name="connsiteY11" fmla="*/ 4224536 h 5460456"/>
                <a:gd name="connsiteX12" fmla="*/ 1725046 w 1869091"/>
                <a:gd name="connsiteY12" fmla="*/ 4259840 h 546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091" h="5460456">
                  <a:moveTo>
                    <a:pt x="1725046" y="0"/>
                  </a:moveTo>
                  <a:lnTo>
                    <a:pt x="1869062" y="0"/>
                  </a:lnTo>
                  <a:lnTo>
                    <a:pt x="1869062" y="4551094"/>
                  </a:lnTo>
                  <a:lnTo>
                    <a:pt x="1869091" y="4551301"/>
                  </a:lnTo>
                  <a:lnTo>
                    <a:pt x="1869062" y="4554512"/>
                  </a:lnTo>
                  <a:lnTo>
                    <a:pt x="1869062" y="4608512"/>
                  </a:lnTo>
                  <a:lnTo>
                    <a:pt x="1868580" y="4608512"/>
                  </a:lnTo>
                  <a:lnTo>
                    <a:pt x="1868510" y="4616254"/>
                  </a:lnTo>
                  <a:cubicBezTo>
                    <a:pt x="1846147" y="4899840"/>
                    <a:pt x="1568971" y="5206580"/>
                    <a:pt x="1162080" y="5363816"/>
                  </a:cubicBezTo>
                  <a:cubicBezTo>
                    <a:pt x="661291" y="5557337"/>
                    <a:pt x="153647" y="5451109"/>
                    <a:pt x="28226" y="5126550"/>
                  </a:cubicBezTo>
                  <a:cubicBezTo>
                    <a:pt x="-97194" y="4801990"/>
                    <a:pt x="207103" y="4382002"/>
                    <a:pt x="707892" y="4188480"/>
                  </a:cubicBezTo>
                  <a:cubicBezTo>
                    <a:pt x="1083484" y="4043339"/>
                    <a:pt x="1462931" y="4066808"/>
                    <a:pt x="1682092" y="4224536"/>
                  </a:cubicBezTo>
                  <a:lnTo>
                    <a:pt x="1725046" y="4259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" name="GAT_gekuerzt">
            <a:hlinkClick r:id="" action="ppaction://media"/>
            <a:extLst>
              <a:ext uri="{FF2B5EF4-FFF2-40B4-BE49-F238E27FC236}">
                <a16:creationId xmlns:a16="http://schemas.microsoft.com/office/drawing/2014/main" id="{0C98F10F-4638-49E2-B175-24A4CB796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28048" y="-819472"/>
            <a:ext cx="609600" cy="609600"/>
          </a:xfrm>
          <a:prstGeom prst="rect">
            <a:avLst/>
          </a:prstGeom>
        </p:spPr>
      </p:pic>
      <p:pic>
        <p:nvPicPr>
          <p:cNvPr id="6" name="Grafik 5" descr="Musiknoten">
            <a:extLst>
              <a:ext uri="{FF2B5EF4-FFF2-40B4-BE49-F238E27FC236}">
                <a16:creationId xmlns:a16="http://schemas.microsoft.com/office/drawing/2014/main" id="{285A4C22-4BE8-41EF-8B7C-5ADE3D696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0798" y="2427425"/>
            <a:ext cx="1425121" cy="14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5101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22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ED1098A-3574-4128-A3A9-FD8AC7DA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pic>
        <p:nvPicPr>
          <p:cNvPr id="7" name="Fernbedienung" descr="Fernsteuerung">
            <a:extLst>
              <a:ext uri="{FF2B5EF4-FFF2-40B4-BE49-F238E27FC236}">
                <a16:creationId xmlns:a16="http://schemas.microsoft.com/office/drawing/2014/main" id="{79367449-EFA7-4B08-9E87-F834A0C22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2063438"/>
            <a:ext cx="2359953" cy="2359953"/>
          </a:xfrm>
          <a:prstGeom prst="rect">
            <a:avLst/>
          </a:prstGeom>
        </p:spPr>
      </p:pic>
      <p:grpSp>
        <p:nvGrpSpPr>
          <p:cNvPr id="10" name="Monitor">
            <a:extLst>
              <a:ext uri="{FF2B5EF4-FFF2-40B4-BE49-F238E27FC236}">
                <a16:creationId xmlns:a16="http://schemas.microsoft.com/office/drawing/2014/main" id="{53B5061D-F4BE-483E-8287-9D3979E9CD50}"/>
              </a:ext>
            </a:extLst>
          </p:cNvPr>
          <p:cNvGrpSpPr/>
          <p:nvPr/>
        </p:nvGrpSpPr>
        <p:grpSpPr>
          <a:xfrm>
            <a:off x="3519935" y="327528"/>
            <a:ext cx="8083108" cy="5920896"/>
            <a:chOff x="3519935" y="327528"/>
            <a:chExt cx="8083108" cy="592089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6FF2352-6A20-46C5-B438-110EC244479B}"/>
                </a:ext>
              </a:extLst>
            </p:cNvPr>
            <p:cNvSpPr/>
            <p:nvPr/>
          </p:nvSpPr>
          <p:spPr>
            <a:xfrm>
              <a:off x="3863752" y="692696"/>
              <a:ext cx="7344816" cy="4176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Grafik 4" descr="Monitor">
              <a:extLst>
                <a:ext uri="{FF2B5EF4-FFF2-40B4-BE49-F238E27FC236}">
                  <a16:creationId xmlns:a16="http://schemas.microsoft.com/office/drawing/2014/main" id="{A8D21A4E-F795-4AB6-925A-D886F737CE58}"/>
                </a:ext>
              </a:extLst>
            </p:cNvPr>
            <p:cNvSpPr/>
            <p:nvPr/>
          </p:nvSpPr>
          <p:spPr>
            <a:xfrm>
              <a:off x="3519935" y="327528"/>
              <a:ext cx="8083108" cy="5920896"/>
            </a:xfrm>
            <a:custGeom>
              <a:avLst/>
              <a:gdLst>
                <a:gd name="connsiteX0" fmla="*/ 7476875 w 8083108"/>
                <a:gd name="connsiteY0" fmla="*/ 4353600 h 5920896"/>
                <a:gd name="connsiteX1" fmla="*/ 606233 w 8083108"/>
                <a:gd name="connsiteY1" fmla="*/ 4353600 h 5920896"/>
                <a:gd name="connsiteX2" fmla="*/ 606233 w 8083108"/>
                <a:gd name="connsiteY2" fmla="*/ 522432 h 5920896"/>
                <a:gd name="connsiteX3" fmla="*/ 7476875 w 8083108"/>
                <a:gd name="connsiteY3" fmla="*/ 522432 h 5920896"/>
                <a:gd name="connsiteX4" fmla="*/ 7476875 w 8083108"/>
                <a:gd name="connsiteY4" fmla="*/ 4353600 h 5920896"/>
                <a:gd name="connsiteX5" fmla="*/ 7678953 w 8083108"/>
                <a:gd name="connsiteY5" fmla="*/ 0 h 5920896"/>
                <a:gd name="connsiteX6" fmla="*/ 404155 w 8083108"/>
                <a:gd name="connsiteY6" fmla="*/ 0 h 5920896"/>
                <a:gd name="connsiteX7" fmla="*/ 0 w 8083108"/>
                <a:gd name="connsiteY7" fmla="*/ 348288 h 5920896"/>
                <a:gd name="connsiteX8" fmla="*/ 0 w 8083108"/>
                <a:gd name="connsiteY8" fmla="*/ 4527744 h 5920896"/>
                <a:gd name="connsiteX9" fmla="*/ 404155 w 8083108"/>
                <a:gd name="connsiteY9" fmla="*/ 4876032 h 5920896"/>
                <a:gd name="connsiteX10" fmla="*/ 3233243 w 8083108"/>
                <a:gd name="connsiteY10" fmla="*/ 4876032 h 5920896"/>
                <a:gd name="connsiteX11" fmla="*/ 3233243 w 8083108"/>
                <a:gd name="connsiteY11" fmla="*/ 5398464 h 5920896"/>
                <a:gd name="connsiteX12" fmla="*/ 2222855 w 8083108"/>
                <a:gd name="connsiteY12" fmla="*/ 5398464 h 5920896"/>
                <a:gd name="connsiteX13" fmla="*/ 2222855 w 8083108"/>
                <a:gd name="connsiteY13" fmla="*/ 5920896 h 5920896"/>
                <a:gd name="connsiteX14" fmla="*/ 5860254 w 8083108"/>
                <a:gd name="connsiteY14" fmla="*/ 5920896 h 5920896"/>
                <a:gd name="connsiteX15" fmla="*/ 5860254 w 8083108"/>
                <a:gd name="connsiteY15" fmla="*/ 5398464 h 5920896"/>
                <a:gd name="connsiteX16" fmla="*/ 4849865 w 8083108"/>
                <a:gd name="connsiteY16" fmla="*/ 5398464 h 5920896"/>
                <a:gd name="connsiteX17" fmla="*/ 4849865 w 8083108"/>
                <a:gd name="connsiteY17" fmla="*/ 4876032 h 5920896"/>
                <a:gd name="connsiteX18" fmla="*/ 7678953 w 8083108"/>
                <a:gd name="connsiteY18" fmla="*/ 4876032 h 5920896"/>
                <a:gd name="connsiteX19" fmla="*/ 8083109 w 8083108"/>
                <a:gd name="connsiteY19" fmla="*/ 4527744 h 5920896"/>
                <a:gd name="connsiteX20" fmla="*/ 8083109 w 8083108"/>
                <a:gd name="connsiteY20" fmla="*/ 348288 h 5920896"/>
                <a:gd name="connsiteX21" fmla="*/ 7678953 w 8083108"/>
                <a:gd name="connsiteY21" fmla="*/ 0 h 592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83108" h="5920896">
                  <a:moveTo>
                    <a:pt x="7476875" y="4353600"/>
                  </a:moveTo>
                  <a:lnTo>
                    <a:pt x="606233" y="4353600"/>
                  </a:lnTo>
                  <a:lnTo>
                    <a:pt x="606233" y="522432"/>
                  </a:lnTo>
                  <a:lnTo>
                    <a:pt x="7476875" y="522432"/>
                  </a:lnTo>
                  <a:lnTo>
                    <a:pt x="7476875" y="4353600"/>
                  </a:lnTo>
                  <a:close/>
                  <a:moveTo>
                    <a:pt x="7678953" y="0"/>
                  </a:moveTo>
                  <a:lnTo>
                    <a:pt x="404155" y="0"/>
                  </a:lnTo>
                  <a:cubicBezTo>
                    <a:pt x="181870" y="0"/>
                    <a:pt x="0" y="156730"/>
                    <a:pt x="0" y="348288"/>
                  </a:cubicBezTo>
                  <a:lnTo>
                    <a:pt x="0" y="4527744"/>
                  </a:lnTo>
                  <a:cubicBezTo>
                    <a:pt x="0" y="4719302"/>
                    <a:pt x="181870" y="4876032"/>
                    <a:pt x="404155" y="4876032"/>
                  </a:cubicBezTo>
                  <a:lnTo>
                    <a:pt x="3233243" y="4876032"/>
                  </a:lnTo>
                  <a:lnTo>
                    <a:pt x="3233243" y="5398464"/>
                  </a:lnTo>
                  <a:lnTo>
                    <a:pt x="2222855" y="5398464"/>
                  </a:lnTo>
                  <a:lnTo>
                    <a:pt x="2222855" y="5920896"/>
                  </a:lnTo>
                  <a:lnTo>
                    <a:pt x="5860254" y="5920896"/>
                  </a:lnTo>
                  <a:lnTo>
                    <a:pt x="5860254" y="5398464"/>
                  </a:lnTo>
                  <a:lnTo>
                    <a:pt x="4849865" y="5398464"/>
                  </a:lnTo>
                  <a:lnTo>
                    <a:pt x="4849865" y="4876032"/>
                  </a:lnTo>
                  <a:lnTo>
                    <a:pt x="7678953" y="4876032"/>
                  </a:lnTo>
                  <a:cubicBezTo>
                    <a:pt x="7901238" y="4876032"/>
                    <a:pt x="8083109" y="4719302"/>
                    <a:pt x="8083109" y="4527744"/>
                  </a:cubicBezTo>
                  <a:lnTo>
                    <a:pt x="8083109" y="348288"/>
                  </a:lnTo>
                  <a:cubicBezTo>
                    <a:pt x="8083109" y="156730"/>
                    <a:pt x="7901238" y="0"/>
                    <a:pt x="7678953" y="0"/>
                  </a:cubicBezTo>
                  <a:close/>
                </a:path>
              </a:pathLst>
            </a:custGeom>
            <a:solidFill>
              <a:srgbClr val="000000"/>
            </a:solidFill>
            <a:ln w="101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3" name="Video Apartment complex">
            <a:hlinkClick r:id="" action="ppaction://media"/>
            <a:extLst>
              <a:ext uri="{FF2B5EF4-FFF2-40B4-BE49-F238E27FC236}">
                <a16:creationId xmlns:a16="http://schemas.microsoft.com/office/drawing/2014/main" id="{5FCEA65C-FFB7-4598-BB22-198D2801C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7447" y="836712"/>
            <a:ext cx="6848083" cy="3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0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2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ainings-Vorlage_us">
  <a:themeElements>
    <a:clrScheme name="us_colors">
      <a:dk1>
        <a:sysClr val="windowText" lastClr="000000"/>
      </a:dk1>
      <a:lt1>
        <a:sysClr val="window" lastClr="FFFFFF"/>
      </a:lt1>
      <a:dk2>
        <a:srgbClr val="4D4D4D"/>
      </a:dk2>
      <a:lt2>
        <a:srgbClr val="DDDDDD"/>
      </a:lt2>
      <a:accent1>
        <a:srgbClr val="4691C8"/>
      </a:accent1>
      <a:accent2>
        <a:srgbClr val="6EC3D2"/>
      </a:accent2>
      <a:accent3>
        <a:srgbClr val="A06ED2"/>
      </a:accent3>
      <a:accent4>
        <a:srgbClr val="4646C8"/>
      </a:accent4>
      <a:accent5>
        <a:srgbClr val="C8467D"/>
      </a:accent5>
      <a:accent6>
        <a:srgbClr val="87878C"/>
      </a:accent6>
      <a:hlink>
        <a:srgbClr val="4646C8"/>
      </a:hlink>
      <a:folHlink>
        <a:srgbClr val="7030A0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okyo R - HD - RC2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20000"/>
                <a:lumMod val="110000"/>
              </a:schemeClr>
            </a:gs>
            <a:gs pos="100000">
              <a:schemeClr val="phClr">
                <a:tint val="90000"/>
                <a:satMod val="11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2000"/>
                <a:satMod val="11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6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metal">
            <a:bevelT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lumMod val="115000"/>
              </a:schemeClr>
            </a:gs>
            <a:gs pos="100000">
              <a:schemeClr val="phClr">
                <a:lumMod val="9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hade val="100000"/>
                <a:alpha val="100000"/>
                <a:hueMod val="65000"/>
                <a:satMod val="350000"/>
                <a:lumMod val="130000"/>
              </a:schemeClr>
            </a:gs>
            <a:gs pos="94000">
              <a:schemeClr val="phClr">
                <a:shade val="96000"/>
                <a:hueMod val="97000"/>
                <a:satMod val="120000"/>
                <a:lumMod val="90000"/>
              </a:schemeClr>
            </a:gs>
          </a:gsLst>
          <a:path path="circle">
            <a:fillToRect l="20000" t="50000" r="20000" b="50000"/>
          </a:path>
        </a:gradFill>
      </a:bgFillStyleLst>
    </a:fmtScheme>
  </a:themeElements>
  <a:objectDefaults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rainings-Vorlage_us" id="{CC937EDF-C563-4BEB-834A-4854314477EA}" vid="{7835B8A3-0740-4554-83D0-3FC2F724E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Trainings-Vorlage_us</Template>
  <TotalTime>0</TotalTime>
  <Words>11</Words>
  <Application>Microsoft Office PowerPoint</Application>
  <PresentationFormat>Breitbild</PresentationFormat>
  <Paragraphs>6</Paragraphs>
  <Slides>3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Calibri</vt:lpstr>
      <vt:lpstr>Segoe UI</vt:lpstr>
      <vt:lpstr>Wingdings</vt:lpstr>
      <vt:lpstr>Trainings-Vorlage_us</vt:lpstr>
      <vt:lpstr>Multimedia-Dateien per Trigger-Animation starten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Eine Audio-Datei per Trigger-Animation starten</dc:title>
  <dc:creator>Trainer Trainer</dc:creator>
  <dc:description>www.office2013-blog.de_x000d_
www.anwendertage.de</dc:description>
  <cp:lastModifiedBy>Ute Simon</cp:lastModifiedBy>
  <cp:revision>8</cp:revision>
  <dcterms:created xsi:type="dcterms:W3CDTF">2016-07-30T09:20:45Z</dcterms:created>
  <dcterms:modified xsi:type="dcterms:W3CDTF">2019-07-02T15:53:51Z</dcterms:modified>
</cp:coreProperties>
</file>